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62" r:id="rId6"/>
    <p:sldId id="263" r:id="rId7"/>
    <p:sldId id="260" r:id="rId8"/>
    <p:sldId id="259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05966-F83E-4862-B7AF-9A602FB2F570}" type="datetimeFigureOut">
              <a:rPr lang="de-DE" smtClean="0"/>
              <a:t>24.11.2020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AC318-ADCC-4354-8F72-DC7F770114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131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5211E7-184D-497C-8DBA-463804CE0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869BB9-1B9F-4E63-831E-6CB726A08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D280C1-31B1-4557-9FAB-C094567A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346B-3FA5-499C-8DFC-3605FDD947F9}" type="datetimeFigureOut">
              <a:rPr lang="de-DE" smtClean="0"/>
              <a:t>24.11.2020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0F589A-C702-4BC5-AC3A-5CB09993D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EBEA7C-1CEF-4101-9443-B217843C2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A9066-502F-41C2-960E-E9A37D234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910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B4F8E-2B66-4278-A7DE-5B7AB124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1EF94AE-9270-4B75-9D5A-A8FC4D61B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FED817-FDE4-4F1D-A584-99B319F9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346B-3FA5-499C-8DFC-3605FDD947F9}" type="datetimeFigureOut">
              <a:rPr lang="de-DE" smtClean="0"/>
              <a:t>24.11.2020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9CFEAA-834E-452E-85D1-9DCA6E5F3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2F8BE-3A91-4987-8ED5-D1766407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A9066-502F-41C2-960E-E9A37D234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9004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836DC56-0AF8-46CE-8E46-17CD8C95A4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667BD7-5B3B-4CC9-81A8-7F3641A6C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72954E-BE5E-4792-933F-296446524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346B-3FA5-499C-8DFC-3605FDD947F9}" type="datetimeFigureOut">
              <a:rPr lang="de-DE" smtClean="0"/>
              <a:t>24.11.2020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578ABF-2948-4FF3-B6BB-74E07606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E35783C-2BC4-4D95-B457-328FE169E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A9066-502F-41C2-960E-E9A37D234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8397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86918-9D34-4300-BAAB-F9CB0E566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9AD31-0AD3-4922-B9E3-E2BA6D344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F933CD-1CB2-4B57-BC64-D75884F1A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346B-3FA5-499C-8DFC-3605FDD947F9}" type="datetimeFigureOut">
              <a:rPr lang="de-DE" smtClean="0"/>
              <a:t>24.11.2020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6FEEC1-95A0-4058-A22B-D2D699603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D85B0C-6349-49C5-8573-8EE1BAB3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A9066-502F-41C2-960E-E9A37D234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657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C131F-3143-4530-B194-D4247D55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A7D3E6-DC94-4DF9-B1AA-1FD9CC517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4F68CA-D586-40F2-B867-383229E55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346B-3FA5-499C-8DFC-3605FDD947F9}" type="datetimeFigureOut">
              <a:rPr lang="de-DE" smtClean="0"/>
              <a:t>24.11.2020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9963A8-26F6-497E-9C41-52689B60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44F76C-7F3C-4FAA-8619-EDFC24BD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A9066-502F-41C2-960E-E9A37D234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244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47A4DE-E9F7-415A-AAD0-3E50EBF5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A86BED-7A50-4E9E-BF8A-EBF8D94AD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0FB4D4C-C03C-476B-9105-C9831B76B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FAFD9D-E45E-4969-9856-9530DC190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346B-3FA5-499C-8DFC-3605FDD947F9}" type="datetimeFigureOut">
              <a:rPr lang="de-DE" smtClean="0"/>
              <a:t>24.11.2020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CF5FE8F-569B-4040-8650-840D7C218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71C744-630B-4DBA-8D6E-85DE32FD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A9066-502F-41C2-960E-E9A37D234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52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C5A7B-658A-42A5-84F5-93294B69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C0B31B-113F-4230-A2C5-E8BB8CE90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F988123-0674-4445-9C0E-3E82F7384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9175D6D-4FC1-4AC8-B048-18CE99ACC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573EBAB-A5F7-4BEE-8B5E-49F37B5BAA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ED7859-EC94-41AC-8FAB-15C010B5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346B-3FA5-499C-8DFC-3605FDD947F9}" type="datetimeFigureOut">
              <a:rPr lang="de-DE" smtClean="0"/>
              <a:t>24.11.2020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EC3CF7E-346E-4EFE-A972-D1CD7662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1FDF7F-ECF8-4704-8A46-D1AE5877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A9066-502F-41C2-960E-E9A37D234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544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8AEB1-CD4F-4F06-9002-B161A5067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8C8DA7-C31E-4AE3-B9C3-3F4E9D58B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346B-3FA5-499C-8DFC-3605FDD947F9}" type="datetimeFigureOut">
              <a:rPr lang="de-DE" smtClean="0"/>
              <a:t>24.11.2020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0828B7A-60CE-4CA0-8C14-A0178F365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147C3E1-8494-4E51-A245-785E7F5B2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A9066-502F-41C2-960E-E9A37D234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57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9186D6D-4DA8-4B12-B177-0B9376667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346B-3FA5-499C-8DFC-3605FDD947F9}" type="datetimeFigureOut">
              <a:rPr lang="de-DE" smtClean="0"/>
              <a:t>24.11.2020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1D0B82-C2B5-49F3-BA34-4C5B48A75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78EA2F-3526-43B4-8A19-5EB143503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A9066-502F-41C2-960E-E9A37D234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56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F27EF-CAC3-4558-8A2A-0B36635E2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4DF38D-2373-4CF7-A211-FB5ACBA95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33311AF-F14B-4C85-A073-D93BC67E2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F9DE49-834E-49DE-91DB-09E41C6A3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346B-3FA5-499C-8DFC-3605FDD947F9}" type="datetimeFigureOut">
              <a:rPr lang="de-DE" smtClean="0"/>
              <a:t>24.11.2020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A73E75-9A62-452E-BC9F-4E25F4B09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81EFDB-0F5E-4DC3-9769-A5276F85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A9066-502F-41C2-960E-E9A37D234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132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91CF6-A749-4A74-9815-226CD1DDF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1CCBDAA-C172-4FE4-BD19-646CB30B31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8E05A2-A72F-4F33-8E15-C1245AC14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E2DF3-3ED8-4E77-A1F2-E47B23965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8346B-3FA5-499C-8DFC-3605FDD947F9}" type="datetimeFigureOut">
              <a:rPr lang="de-DE" smtClean="0"/>
              <a:t>24.11.2020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B8CDD2-2F72-45D8-B973-DC9396A70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09C5F8-82B0-49ED-B744-9C0B087F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A9066-502F-41C2-960E-E9A37D234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585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DEE4B06-EDB5-4358-BE31-67B4F300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927C7B-9683-41F8-8A61-04D9DA58F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09BD73-0D50-42F2-B662-11AB3DB0ED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8346B-3FA5-499C-8DFC-3605FDD947F9}" type="datetimeFigureOut">
              <a:rPr lang="de-DE" smtClean="0"/>
              <a:t>24.11.2020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7F8541-DBE5-48BC-9059-F68BF56941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5BF7F5-1E75-43E0-96E0-96BD26EBA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A9066-502F-41C2-960E-E9A37D23453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84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65E914B-E4D5-4040-A62F-6ADC4CA71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321" y="2520321"/>
            <a:ext cx="1817357" cy="181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FE4472C-6D5C-4F1A-B4E9-DF3D6F1C4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9" y="1550174"/>
            <a:ext cx="6716062" cy="3953427"/>
          </a:xfrm>
        </p:spPr>
      </p:pic>
      <p:pic>
        <p:nvPicPr>
          <p:cNvPr id="7" name="Grafik 6" descr="Radfahren">
            <a:extLst>
              <a:ext uri="{FF2B5EF4-FFF2-40B4-BE49-F238E27FC236}">
                <a16:creationId xmlns:a16="http://schemas.microsoft.com/office/drawing/2014/main" id="{86B62FEB-92EE-4C09-8A66-E95F43462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68722" y="1971413"/>
            <a:ext cx="914400" cy="914400"/>
          </a:xfrm>
          <a:prstGeom prst="rect">
            <a:avLst/>
          </a:prstGeom>
        </p:spPr>
      </p:pic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A8E5EFC2-F7E5-4DB7-92DE-90E4C4A8C1E2}"/>
              </a:ext>
            </a:extLst>
          </p:cNvPr>
          <p:cNvCxnSpPr>
            <a:cxnSpLocks/>
          </p:cNvCxnSpPr>
          <p:nvPr/>
        </p:nvCxnSpPr>
        <p:spPr>
          <a:xfrm>
            <a:off x="9268722" y="2990416"/>
            <a:ext cx="4102045" cy="398888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D6699500-BFBE-4714-ABE8-452ACDEEC49A}"/>
              </a:ext>
            </a:extLst>
          </p:cNvPr>
          <p:cNvSpPr/>
          <p:nvPr/>
        </p:nvSpPr>
        <p:spPr>
          <a:xfrm>
            <a:off x="7751428" y="2885813"/>
            <a:ext cx="1031845" cy="543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692AAD-B0FA-4B99-95D7-B7A3742886DC}"/>
              </a:ext>
            </a:extLst>
          </p:cNvPr>
          <p:cNvSpPr txBox="1"/>
          <p:nvPr/>
        </p:nvSpPr>
        <p:spPr>
          <a:xfrm>
            <a:off x="606139" y="51318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Rückblick…</a:t>
            </a:r>
          </a:p>
        </p:txBody>
      </p:sp>
    </p:spTree>
    <p:extLst>
      <p:ext uri="{BB962C8B-B14F-4D97-AF65-F5344CB8AC3E}">
        <p14:creationId xmlns:p14="http://schemas.microsoft.com/office/powerpoint/2010/main" val="228925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0.13268 3.33333E-6 C 0.19218 3.33333E-6 0.26562 0.1662 0.26562 0.30139 L 0.26562 0.60301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3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3270719-A27D-4FB5-A2A4-CF1A5D2F7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5" y="1552313"/>
            <a:ext cx="8573696" cy="3753374"/>
          </a:xfrm>
        </p:spPr>
      </p:pic>
      <p:pic>
        <p:nvPicPr>
          <p:cNvPr id="9" name="Grafik 8" descr="Geschäftsmann enttäuscht">
            <a:extLst>
              <a:ext uri="{FF2B5EF4-FFF2-40B4-BE49-F238E27FC236}">
                <a16:creationId xmlns:a16="http://schemas.microsoft.com/office/drawing/2014/main" id="{E1B54179-2842-4591-A638-A9B2E7949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389" y="1433482"/>
            <a:ext cx="1634085" cy="387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2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A7A1338F-B10D-4DAC-8407-504685988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05" y="2119129"/>
            <a:ext cx="7811590" cy="2619741"/>
          </a:xfrm>
        </p:spPr>
      </p:pic>
    </p:spTree>
    <p:extLst>
      <p:ext uri="{BB962C8B-B14F-4D97-AF65-F5344CB8AC3E}">
        <p14:creationId xmlns:p14="http://schemas.microsoft.com/office/powerpoint/2010/main" val="103760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Geschäftsmann lächelnd">
            <a:extLst>
              <a:ext uri="{FF2B5EF4-FFF2-40B4-BE49-F238E27FC236}">
                <a16:creationId xmlns:a16="http://schemas.microsoft.com/office/drawing/2014/main" id="{7CA5A5ED-444A-45C4-89CE-7A98ACB63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88" y="1253331"/>
            <a:ext cx="1960424" cy="4351338"/>
          </a:xfrm>
        </p:spPr>
      </p:pic>
    </p:spTree>
    <p:extLst>
      <p:ext uri="{BB962C8B-B14F-4D97-AF65-F5344CB8AC3E}">
        <p14:creationId xmlns:p14="http://schemas.microsoft.com/office/powerpoint/2010/main" val="1824207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80B10-A43A-45E3-83BB-16B59F748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7B38F9-E451-4904-8559-F5067BF3C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078"/>
            <a:ext cx="10515600" cy="4351338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Nutzung der WPF Elemente</a:t>
            </a:r>
          </a:p>
          <a:p>
            <a:endParaRPr lang="de-DE" dirty="0"/>
          </a:p>
          <a:p>
            <a:r>
              <a:rPr lang="de-DE" dirty="0"/>
              <a:t>Programmierung von Fehlern</a:t>
            </a:r>
          </a:p>
        </p:txBody>
      </p:sp>
    </p:spTree>
    <p:extLst>
      <p:ext uri="{BB962C8B-B14F-4D97-AF65-F5344CB8AC3E}">
        <p14:creationId xmlns:p14="http://schemas.microsoft.com/office/powerpoint/2010/main" val="2594488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B9B368A-2BB1-4C4B-A350-FFB385D97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65" y="711816"/>
            <a:ext cx="4102703" cy="5434368"/>
          </a:xfr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B0C9C378-05B4-4D69-9C12-C93B83C2B2C3}"/>
              </a:ext>
            </a:extLst>
          </p:cNvPr>
          <p:cNvSpPr/>
          <p:nvPr/>
        </p:nvSpPr>
        <p:spPr>
          <a:xfrm>
            <a:off x="2281187" y="2088683"/>
            <a:ext cx="1540043" cy="231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DE61963A-7152-4F36-8F30-BBDAE289F4EB}"/>
              </a:ext>
            </a:extLst>
          </p:cNvPr>
          <p:cNvSpPr/>
          <p:nvPr/>
        </p:nvSpPr>
        <p:spPr>
          <a:xfrm>
            <a:off x="2281186" y="3742624"/>
            <a:ext cx="1540043" cy="231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A768AEE1-4AE5-42D4-A181-AFF79D8321A7}"/>
              </a:ext>
            </a:extLst>
          </p:cNvPr>
          <p:cNvSpPr/>
          <p:nvPr/>
        </p:nvSpPr>
        <p:spPr>
          <a:xfrm>
            <a:off x="2281186" y="4501416"/>
            <a:ext cx="3523129" cy="194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C8F89F4-B471-4952-B04A-B7FC60C31DEC}"/>
              </a:ext>
            </a:extLst>
          </p:cNvPr>
          <p:cNvSpPr txBox="1"/>
          <p:nvPr/>
        </p:nvSpPr>
        <p:spPr>
          <a:xfrm>
            <a:off x="519764" y="2019520"/>
            <a:ext cx="144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Radiobuttons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259F38F-0737-46CE-8029-F0A81B78B68B}"/>
              </a:ext>
            </a:extLst>
          </p:cNvPr>
          <p:cNvSpPr txBox="1"/>
          <p:nvPr/>
        </p:nvSpPr>
        <p:spPr>
          <a:xfrm>
            <a:off x="641663" y="3673461"/>
            <a:ext cx="119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Combobox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137D080-4A27-43FD-BE78-B997FE1CB858}"/>
              </a:ext>
            </a:extLst>
          </p:cNvPr>
          <p:cNvSpPr txBox="1"/>
          <p:nvPr/>
        </p:nvSpPr>
        <p:spPr>
          <a:xfrm>
            <a:off x="641662" y="4413805"/>
            <a:ext cx="119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Combobox</a:t>
            </a:r>
          </a:p>
        </p:txBody>
      </p:sp>
    </p:spTree>
    <p:extLst>
      <p:ext uri="{BB962C8B-B14F-4D97-AF65-F5344CB8AC3E}">
        <p14:creationId xmlns:p14="http://schemas.microsoft.com/office/powerpoint/2010/main" val="1892115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CBC5C04-5851-459A-94DD-5D056EB60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33" y="1995287"/>
            <a:ext cx="5439534" cy="2867425"/>
          </a:xfrm>
        </p:spPr>
      </p:pic>
    </p:spTree>
    <p:extLst>
      <p:ext uri="{BB962C8B-B14F-4D97-AF65-F5344CB8AC3E}">
        <p14:creationId xmlns:p14="http://schemas.microsoft.com/office/powerpoint/2010/main" val="2057335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Breitbild</PresentationFormat>
  <Paragraphs>11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Lösung?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9A663B85DAE0DC8490D5@jadehochschule.onmicrosoft.com</dc:creator>
  <cp:lastModifiedBy>9A663B85DAE0DC8490D5@jadehochschule.onmicrosoft.com</cp:lastModifiedBy>
  <cp:revision>4</cp:revision>
  <dcterms:created xsi:type="dcterms:W3CDTF">2020-11-24T10:34:00Z</dcterms:created>
  <dcterms:modified xsi:type="dcterms:W3CDTF">2020-11-24T11:31:17Z</dcterms:modified>
</cp:coreProperties>
</file>